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1994-103C-4FD5-89E7-D85B959B11BB}" type="datetimeFigureOut">
              <a:rPr lang="es-CL" smtClean="0"/>
              <a:t>08-06-2020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0772-6C1B-48C4-B61A-5D82D457DF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8175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1994-103C-4FD5-89E7-D85B959B11BB}" type="datetimeFigureOut">
              <a:rPr lang="es-CL" smtClean="0"/>
              <a:t>08-06-2020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0772-6C1B-48C4-B61A-5D82D457DF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2137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1994-103C-4FD5-89E7-D85B959B11BB}" type="datetimeFigureOut">
              <a:rPr lang="es-CL" smtClean="0"/>
              <a:t>08-06-2020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0772-6C1B-48C4-B61A-5D82D457DFF9}" type="slidenum">
              <a:rPr lang="es-CL" smtClean="0"/>
              <a:t>‹Nº›</a:t>
            </a:fld>
            <a:endParaRPr lang="es-C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82052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1994-103C-4FD5-89E7-D85B959B11BB}" type="datetimeFigureOut">
              <a:rPr lang="es-CL" smtClean="0"/>
              <a:t>08-06-2020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0772-6C1B-48C4-B61A-5D82D457DF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37559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1994-103C-4FD5-89E7-D85B959B11BB}" type="datetimeFigureOut">
              <a:rPr lang="es-CL" smtClean="0"/>
              <a:t>08-06-2020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0772-6C1B-48C4-B61A-5D82D457DFF9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254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1994-103C-4FD5-89E7-D85B959B11BB}" type="datetimeFigureOut">
              <a:rPr lang="es-CL" smtClean="0"/>
              <a:t>08-06-2020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0772-6C1B-48C4-B61A-5D82D457DF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3181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1994-103C-4FD5-89E7-D85B959B11BB}" type="datetimeFigureOut">
              <a:rPr lang="es-CL" smtClean="0"/>
              <a:t>08-06-2020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0772-6C1B-48C4-B61A-5D82D457DF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70618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1994-103C-4FD5-89E7-D85B959B11BB}" type="datetimeFigureOut">
              <a:rPr lang="es-CL" smtClean="0"/>
              <a:t>08-06-2020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0772-6C1B-48C4-B61A-5D82D457DF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708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1994-103C-4FD5-89E7-D85B959B11BB}" type="datetimeFigureOut">
              <a:rPr lang="es-CL" smtClean="0"/>
              <a:t>08-06-2020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0772-6C1B-48C4-B61A-5D82D457DF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991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1994-103C-4FD5-89E7-D85B959B11BB}" type="datetimeFigureOut">
              <a:rPr lang="es-CL" smtClean="0"/>
              <a:t>08-06-2020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0772-6C1B-48C4-B61A-5D82D457DF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34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1994-103C-4FD5-89E7-D85B959B11BB}" type="datetimeFigureOut">
              <a:rPr lang="es-CL" smtClean="0"/>
              <a:t>08-06-2020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0772-6C1B-48C4-B61A-5D82D457DF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5988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1994-103C-4FD5-89E7-D85B959B11BB}" type="datetimeFigureOut">
              <a:rPr lang="es-CL" smtClean="0"/>
              <a:t>08-06-2020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0772-6C1B-48C4-B61A-5D82D457DF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3601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1994-103C-4FD5-89E7-D85B959B11BB}" type="datetimeFigureOut">
              <a:rPr lang="es-CL" smtClean="0"/>
              <a:t>08-06-2020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0772-6C1B-48C4-B61A-5D82D457DF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1635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1994-103C-4FD5-89E7-D85B959B11BB}" type="datetimeFigureOut">
              <a:rPr lang="es-CL" smtClean="0"/>
              <a:t>08-06-2020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0772-6C1B-48C4-B61A-5D82D457DF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9976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1994-103C-4FD5-89E7-D85B959B11BB}" type="datetimeFigureOut">
              <a:rPr lang="es-CL" smtClean="0"/>
              <a:t>08-06-2020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0772-6C1B-48C4-B61A-5D82D457DF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7623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1994-103C-4FD5-89E7-D85B959B11BB}" type="datetimeFigureOut">
              <a:rPr lang="es-CL" smtClean="0"/>
              <a:t>08-06-2020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0772-6C1B-48C4-B61A-5D82D457DF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3983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C1994-103C-4FD5-89E7-D85B959B11BB}" type="datetimeFigureOut">
              <a:rPr lang="es-CL" smtClean="0"/>
              <a:t>08-06-2020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EDD0772-6C1B-48C4-B61A-5D82D457DF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999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975AF6-B33B-43F4-9C3C-822962B40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87" y="2103437"/>
            <a:ext cx="10515600" cy="1325563"/>
          </a:xfrm>
        </p:spPr>
        <p:txBody>
          <a:bodyPr/>
          <a:lstStyle/>
          <a:p>
            <a:r>
              <a:rPr lang="es-CL" dirty="0"/>
              <a:t>Unidad:</a:t>
            </a:r>
            <a:br>
              <a:rPr lang="es-CL" dirty="0"/>
            </a:br>
            <a:r>
              <a:rPr lang="es-CL" dirty="0"/>
              <a:t>“El cuerpo humano y sus órganos internos”</a:t>
            </a:r>
          </a:p>
        </p:txBody>
      </p:sp>
      <p:pic>
        <p:nvPicPr>
          <p:cNvPr id="5" name="Picture 2" descr="st2.depositphotos.com/1007168/6106/v/450/deposi...">
            <a:extLst>
              <a:ext uri="{FF2B5EF4-FFF2-40B4-BE49-F238E27FC236}">
                <a16:creationId xmlns:a16="http://schemas.microsoft.com/office/drawing/2014/main" id="{1FD06B27-6B7F-4228-A288-FBDBD820D3B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556" y="243108"/>
            <a:ext cx="573056" cy="70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DF072FA3-E761-493F-B323-BD9D988F6DAC}"/>
              </a:ext>
            </a:extLst>
          </p:cNvPr>
          <p:cNvSpPr/>
          <p:nvPr/>
        </p:nvSpPr>
        <p:spPr>
          <a:xfrm>
            <a:off x="7567612" y="325437"/>
            <a:ext cx="3786188" cy="515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/>
              <a:t>FECHA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5E195B9-861F-46F9-94CC-16DE6FBC0DBD}"/>
              </a:ext>
            </a:extLst>
          </p:cNvPr>
          <p:cNvSpPr txBox="1"/>
          <p:nvPr/>
        </p:nvSpPr>
        <p:spPr>
          <a:xfrm>
            <a:off x="2552700" y="3643888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OA 07: </a:t>
            </a:r>
          </a:p>
          <a:p>
            <a:r>
              <a:rPr lang="es-CL" dirty="0"/>
              <a:t>Identificar la ubicación y explicar la función de algunas partes del cuerpo que son fundamentales para vivir: corazón, pulmones, estómago, esqueleto y músculos.</a:t>
            </a:r>
          </a:p>
        </p:txBody>
      </p:sp>
      <p:pic>
        <p:nvPicPr>
          <p:cNvPr id="7" name="image1.png">
            <a:extLst>
              <a:ext uri="{FF2B5EF4-FFF2-40B4-BE49-F238E27FC236}">
                <a16:creationId xmlns:a16="http://schemas.microsoft.com/office/drawing/2014/main" id="{3D63051F-2A55-4EF0-9073-6F818CBBAC59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8200" y="338263"/>
            <a:ext cx="878206" cy="700088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E237521A-045D-4386-BBD9-5C52AE625730}"/>
              </a:ext>
            </a:extLst>
          </p:cNvPr>
          <p:cNvSpPr/>
          <p:nvPr/>
        </p:nvSpPr>
        <p:spPr>
          <a:xfrm>
            <a:off x="128587" y="1026540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sz="1050" dirty="0"/>
              <a:t>Escuela Particular Las Naciones Nº1973 </a:t>
            </a:r>
          </a:p>
          <a:p>
            <a:r>
              <a:rPr lang="es-CL" sz="1050" dirty="0"/>
              <a:t>Avenida Las Naciones 800 Maipú</a:t>
            </a:r>
          </a:p>
          <a:p>
            <a:r>
              <a:rPr lang="es-CL" sz="1050" dirty="0"/>
              <a:t>RBD : 25808-3 Fono: 7712401</a:t>
            </a:r>
          </a:p>
          <a:p>
            <a:r>
              <a:rPr lang="es-CL" sz="1050" dirty="0"/>
              <a:t>Escuelalasnaciones1973@hotmail.com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57016CE-5C8F-45C6-A688-CCDB43125377}"/>
              </a:ext>
            </a:extLst>
          </p:cNvPr>
          <p:cNvSpPr txBox="1"/>
          <p:nvPr/>
        </p:nvSpPr>
        <p:spPr>
          <a:xfrm>
            <a:off x="397130" y="5888154"/>
            <a:ext cx="5558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Profesora: Marcela Oyarce</a:t>
            </a:r>
          </a:p>
          <a:p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2° Básico</a:t>
            </a:r>
          </a:p>
        </p:txBody>
      </p:sp>
    </p:spTree>
    <p:extLst>
      <p:ext uri="{BB962C8B-B14F-4D97-AF65-F5344CB8AC3E}">
        <p14:creationId xmlns:p14="http://schemas.microsoft.com/office/powerpoint/2010/main" val="973944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B0ABBA-32A6-442E-88D5-0983B7D1F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535" y="2504507"/>
            <a:ext cx="6972301" cy="1655762"/>
          </a:xfrm>
        </p:spPr>
        <p:txBody>
          <a:bodyPr>
            <a:normAutofit fontScale="90000"/>
          </a:bodyPr>
          <a:lstStyle/>
          <a:p>
            <a:r>
              <a:rPr lang="es-CL" dirty="0"/>
              <a:t>¿Cómo esta organizado tu cuerpo?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1FA1A3E-00C3-4220-A216-B61CF536F7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0524" y="4790792"/>
            <a:ext cx="6410325" cy="16557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es-CL" sz="2100" dirty="0"/>
              <a:t>Tu cuerpo esta formado por 3 partes: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CL" sz="2100" dirty="0"/>
              <a:t>Cabeza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CL" sz="2100" dirty="0"/>
              <a:t>Tronco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CL" sz="2100" dirty="0"/>
              <a:t>Extremidades (Superiores e Inferiores</a:t>
            </a:r>
            <a:r>
              <a:rPr lang="es-CL" dirty="0"/>
              <a:t>)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FBFD332-05BC-441A-BE8C-BA9BE2C52F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383" t="29365" r="21719" b="18110"/>
          <a:stretch/>
        </p:blipFill>
        <p:spPr>
          <a:xfrm>
            <a:off x="7134225" y="266188"/>
            <a:ext cx="5057775" cy="6591812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FC55FBE-41E6-4A26-A780-774CED9A02CF}"/>
              </a:ext>
            </a:extLst>
          </p:cNvPr>
          <p:cNvSpPr txBox="1"/>
          <p:nvPr/>
        </p:nvSpPr>
        <p:spPr>
          <a:xfrm>
            <a:off x="390524" y="1042988"/>
            <a:ext cx="69723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/>
              <a:t>Objetivo de la clase:</a:t>
            </a:r>
          </a:p>
          <a:p>
            <a:r>
              <a:rPr lang="es-CL" sz="2400" dirty="0"/>
              <a:t>“ Identificar la ubicación de algunas partes del cuerpo” </a:t>
            </a:r>
          </a:p>
        </p:txBody>
      </p:sp>
      <p:pic>
        <p:nvPicPr>
          <p:cNvPr id="8" name="Picture 2" descr="st2.depositphotos.com/1007168/6106/v/450/deposi...">
            <a:extLst>
              <a:ext uri="{FF2B5EF4-FFF2-40B4-BE49-F238E27FC236}">
                <a16:creationId xmlns:a16="http://schemas.microsoft.com/office/drawing/2014/main" id="{8CCC16D1-E578-493F-8268-73F06749B7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990" y="733990"/>
            <a:ext cx="573056" cy="70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2280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88313F89-0F58-4DE2-BDC9-7A99180D41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3663" t="22072" r="15602" b="14885"/>
          <a:stretch/>
        </p:blipFill>
        <p:spPr>
          <a:xfrm>
            <a:off x="4564858" y="976342"/>
            <a:ext cx="7158037" cy="417733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B3330BD1-5044-43F2-AF55-FAE7B488EAC6}"/>
              </a:ext>
            </a:extLst>
          </p:cNvPr>
          <p:cNvSpPr txBox="1"/>
          <p:nvPr/>
        </p:nvSpPr>
        <p:spPr>
          <a:xfrm>
            <a:off x="735805" y="175545"/>
            <a:ext cx="4221957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/>
              <a:t>Las partes del cuerpo humano que vemos ahora son conocidas con el nombre de </a:t>
            </a:r>
            <a:r>
              <a:rPr lang="es-CL" sz="2000" b="1" dirty="0"/>
              <a:t>órganos, </a:t>
            </a:r>
            <a:r>
              <a:rPr lang="es-CL" sz="2000" dirty="0"/>
              <a:t>como el cerebro, el corazón, los pulmones y el estómago.</a:t>
            </a:r>
          </a:p>
          <a:p>
            <a:endParaRPr lang="es-CL" sz="2000" dirty="0"/>
          </a:p>
          <a:p>
            <a:r>
              <a:rPr lang="es-CL" sz="2000" b="1" dirty="0"/>
              <a:t>ACTIVIDAD 1</a:t>
            </a:r>
            <a:r>
              <a:rPr lang="es-CL" sz="2000" dirty="0"/>
              <a:t>:</a:t>
            </a:r>
          </a:p>
          <a:p>
            <a:r>
              <a:rPr lang="es-CL" sz="2000" dirty="0"/>
              <a:t>Con ayuda de esta lámina responde:</a:t>
            </a:r>
          </a:p>
          <a:p>
            <a:endParaRPr lang="es-CL" sz="2000" dirty="0"/>
          </a:p>
          <a:p>
            <a:pPr marL="342900" indent="-342900">
              <a:buAutoNum type="arabicPeriod"/>
            </a:pPr>
            <a:r>
              <a:rPr lang="es-CL" sz="2000" dirty="0"/>
              <a:t>¿Dónde se ubica el cerebro?</a:t>
            </a:r>
          </a:p>
          <a:p>
            <a:r>
              <a:rPr lang="es-CL" sz="2000" dirty="0">
                <a:solidFill>
                  <a:srgbClr val="FF0000"/>
                </a:solidFill>
              </a:rPr>
              <a:t> R. El cerebro se ubica en la cabeza</a:t>
            </a:r>
          </a:p>
          <a:p>
            <a:endParaRPr lang="es-CL" sz="2000" dirty="0"/>
          </a:p>
          <a:p>
            <a:r>
              <a:rPr lang="es-CL" sz="2000" dirty="0"/>
              <a:t>2.    ¿Dónde se ubican los pulmones?</a:t>
            </a:r>
          </a:p>
          <a:p>
            <a:endParaRPr lang="es-CL" sz="2000" dirty="0"/>
          </a:p>
          <a:p>
            <a:r>
              <a:rPr lang="es-CL" sz="2000" dirty="0"/>
              <a:t>3.    ¿Dónde se ubica el corazón?</a:t>
            </a:r>
          </a:p>
          <a:p>
            <a:endParaRPr lang="es-CL" sz="2000" dirty="0"/>
          </a:p>
          <a:p>
            <a:r>
              <a:rPr lang="es-CL" sz="2000" dirty="0"/>
              <a:t>4.    ¿Dónde se ubica el estomago?</a:t>
            </a:r>
          </a:p>
          <a:p>
            <a:pPr marL="342900" indent="-342900">
              <a:buAutoNum type="arabicPeriod"/>
            </a:pPr>
            <a:endParaRPr lang="es-CL" sz="2000" dirty="0"/>
          </a:p>
          <a:p>
            <a:endParaRPr lang="es-CL" sz="2000" dirty="0"/>
          </a:p>
        </p:txBody>
      </p:sp>
      <p:pic>
        <p:nvPicPr>
          <p:cNvPr id="6" name="Picture 2" descr="st2.depositphotos.com/1007168/6106/v/450/deposi...">
            <a:extLst>
              <a:ext uri="{FF2B5EF4-FFF2-40B4-BE49-F238E27FC236}">
                <a16:creationId xmlns:a16="http://schemas.microsoft.com/office/drawing/2014/main" id="{C4490B8E-977C-42D2-B6D4-EB42D7B60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49" y="2364921"/>
            <a:ext cx="573056" cy="70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3777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7D28EE-B153-426F-BFC6-B535FF7D3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Actividad 2:</a:t>
            </a:r>
            <a:br>
              <a:rPr lang="es-CL" dirty="0"/>
            </a:br>
            <a:endParaRPr lang="es-CL" dirty="0"/>
          </a:p>
        </p:txBody>
      </p:sp>
      <p:pic>
        <p:nvPicPr>
          <p:cNvPr id="6" name="Picture 2" descr="st2.depositphotos.com/1007168/6106/v/450/deposi...">
            <a:extLst>
              <a:ext uri="{FF2B5EF4-FFF2-40B4-BE49-F238E27FC236}">
                <a16:creationId xmlns:a16="http://schemas.microsoft.com/office/drawing/2014/main" id="{B4861B81-4992-4C5F-A06C-22093D6CBD0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38" y="301201"/>
            <a:ext cx="573056" cy="70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D7D10FDC-5563-4DBA-8959-AD7F0EE95E8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9023" t="27906" r="35781" b="27072"/>
          <a:stretch/>
        </p:blipFill>
        <p:spPr>
          <a:xfrm>
            <a:off x="5410200" y="651245"/>
            <a:ext cx="5943600" cy="5971246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D7DBF6CD-F6D2-4D1F-97AF-463199F401B2}"/>
              </a:ext>
            </a:extLst>
          </p:cNvPr>
          <p:cNvSpPr txBox="1"/>
          <p:nvPr/>
        </p:nvSpPr>
        <p:spPr>
          <a:xfrm>
            <a:off x="585788" y="1690688"/>
            <a:ext cx="3871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/>
              <a:t>Escribe el nombre de los siguientes órganos.</a:t>
            </a:r>
          </a:p>
        </p:txBody>
      </p:sp>
    </p:spTree>
    <p:extLst>
      <p:ext uri="{BB962C8B-B14F-4D97-AF65-F5344CB8AC3E}">
        <p14:creationId xmlns:p14="http://schemas.microsoft.com/office/powerpoint/2010/main" val="377689914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251</TotalTime>
  <Words>205</Words>
  <Application>Microsoft Office PowerPoint</Application>
  <PresentationFormat>Panorámica</PresentationFormat>
  <Paragraphs>32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Faceta</vt:lpstr>
      <vt:lpstr>Unidad: “El cuerpo humano y sus órganos internos”</vt:lpstr>
      <vt:lpstr>¿Cómo esta organizado tu cuerpo?</vt:lpstr>
      <vt:lpstr>Presentación de PowerPoint</vt:lpstr>
      <vt:lpstr>Actividad 2: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¿Cómo esta organizado tu cuerpo?</dc:title>
  <dc:creator>HP 820</dc:creator>
  <cp:lastModifiedBy>HP 820</cp:lastModifiedBy>
  <cp:revision>6</cp:revision>
  <dcterms:created xsi:type="dcterms:W3CDTF">2020-06-09T00:33:59Z</dcterms:created>
  <dcterms:modified xsi:type="dcterms:W3CDTF">2020-06-09T04:45:05Z</dcterms:modified>
</cp:coreProperties>
</file>